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5" r:id="rId3"/>
    <p:sldId id="256" r:id="rId4"/>
    <p:sldId id="284" r:id="rId5"/>
    <p:sldId id="283" r:id="rId6"/>
    <p:sldId id="282" r:id="rId7"/>
    <p:sldId id="281" r:id="rId8"/>
    <p:sldId id="280" r:id="rId9"/>
    <p:sldId id="279" r:id="rId10"/>
    <p:sldId id="278" r:id="rId11"/>
    <p:sldId id="277" r:id="rId12"/>
    <p:sldId id="276" r:id="rId13"/>
    <p:sldId id="275" r:id="rId14"/>
    <p:sldId id="274" r:id="rId15"/>
    <p:sldId id="273" r:id="rId16"/>
    <p:sldId id="272" r:id="rId17"/>
    <p:sldId id="271" r:id="rId18"/>
    <p:sldId id="270" r:id="rId19"/>
    <p:sldId id="269" r:id="rId20"/>
    <p:sldId id="268" r:id="rId21"/>
    <p:sldId id="267" r:id="rId22"/>
    <p:sldId id="266" r:id="rId23"/>
    <p:sldId id="265" r:id="rId24"/>
    <p:sldId id="264" r:id="rId25"/>
    <p:sldId id="263" r:id="rId26"/>
    <p:sldId id="262" r:id="rId27"/>
    <p:sldId id="261" r:id="rId28"/>
    <p:sldId id="260" r:id="rId29"/>
    <p:sldId id="259" r:id="rId30"/>
    <p:sldId id="258" r:id="rId31"/>
    <p:sldId id="2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37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272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0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122555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0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05005" cy="69284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1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90500"/>
            <a:ext cx="12192635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1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12192635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2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90170"/>
            <a:ext cx="12193270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2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2555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2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"/>
            <a:ext cx="12192000" cy="67722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3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12190730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3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26-02-05 1537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445"/>
            <a:ext cx="12172950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3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192000" cy="67379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3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4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9075"/>
            <a:ext cx="12191365" cy="6419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4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228600"/>
            <a:ext cx="12190730" cy="6400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4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1219073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5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233045"/>
            <a:ext cx="12190730" cy="63912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5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00025"/>
            <a:ext cx="1219327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5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90500"/>
            <a:ext cx="1219327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5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570"/>
            <a:ext cx="12192000" cy="63722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8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32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38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8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" y="0"/>
            <a:ext cx="12103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38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218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38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70"/>
            <a:ext cx="12192000" cy="6804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39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39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0"/>
            <a:ext cx="121672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39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6-02-05 154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AHMED G MANSOUR</cp:lastModifiedBy>
  <cp:revision>3</cp:revision>
  <dcterms:created xsi:type="dcterms:W3CDTF">2025-07-23T00:59:00Z</dcterms:created>
  <dcterms:modified xsi:type="dcterms:W3CDTF">2026-02-05T14:07:04Z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39D60CE8B15E49D19339FB8751ECAF9C_11</vt:lpwstr>
  </property>
  <property fmtid="{D5CDD505-2E9C-101B-9397-08002B2CF9AE}" pid="3" name="KSOProductBuildVer">
    <vt:lpwstr>1033-12.2.0.23196</vt:lpwstr>
  </property>
</Properties>
</file>